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letter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CB0-0595-45BE-A1AC-8FB622E0F0B2}" type="datetimeFigureOut">
              <a:rPr lang="es-PA" smtClean="0"/>
              <a:t>21/11/17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4ECE-222E-48C4-BDA1-2640403507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2217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CB0-0595-45BE-A1AC-8FB622E0F0B2}" type="datetimeFigureOut">
              <a:rPr lang="es-PA" smtClean="0"/>
              <a:t>21/11/17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4ECE-222E-48C4-BDA1-2640403507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3484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CB0-0595-45BE-A1AC-8FB622E0F0B2}" type="datetimeFigureOut">
              <a:rPr lang="es-PA" smtClean="0"/>
              <a:t>21/11/17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4ECE-222E-48C4-BDA1-2640403507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9149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CB0-0595-45BE-A1AC-8FB622E0F0B2}" type="datetimeFigureOut">
              <a:rPr lang="es-PA" smtClean="0"/>
              <a:t>21/11/17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4ECE-222E-48C4-BDA1-2640403507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1985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CB0-0595-45BE-A1AC-8FB622E0F0B2}" type="datetimeFigureOut">
              <a:rPr lang="es-PA" smtClean="0"/>
              <a:t>21/11/17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4ECE-222E-48C4-BDA1-2640403507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192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CB0-0595-45BE-A1AC-8FB622E0F0B2}" type="datetimeFigureOut">
              <a:rPr lang="es-PA" smtClean="0"/>
              <a:t>21/11/17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4ECE-222E-48C4-BDA1-2640403507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5780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CB0-0595-45BE-A1AC-8FB622E0F0B2}" type="datetimeFigureOut">
              <a:rPr lang="es-PA" smtClean="0"/>
              <a:t>21/11/17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4ECE-222E-48C4-BDA1-2640403507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0330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CB0-0595-45BE-A1AC-8FB622E0F0B2}" type="datetimeFigureOut">
              <a:rPr lang="es-PA" smtClean="0"/>
              <a:t>21/11/17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4ECE-222E-48C4-BDA1-2640403507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8932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CB0-0595-45BE-A1AC-8FB622E0F0B2}" type="datetimeFigureOut">
              <a:rPr lang="es-PA" smtClean="0"/>
              <a:t>21/11/17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4ECE-222E-48C4-BDA1-2640403507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4525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CB0-0595-45BE-A1AC-8FB622E0F0B2}" type="datetimeFigureOut">
              <a:rPr lang="es-PA" smtClean="0"/>
              <a:t>21/11/17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4ECE-222E-48C4-BDA1-2640403507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9638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CB0-0595-45BE-A1AC-8FB622E0F0B2}" type="datetimeFigureOut">
              <a:rPr lang="es-PA" smtClean="0"/>
              <a:t>21/11/17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4ECE-222E-48C4-BDA1-2640403507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0065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4DCB0-0595-45BE-A1AC-8FB622E0F0B2}" type="datetimeFigureOut">
              <a:rPr lang="es-PA" smtClean="0"/>
              <a:t>21/11/17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34ECE-222E-48C4-BDA1-2640403507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2150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59307" y="409229"/>
            <a:ext cx="84752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ANATOMÍA DEL OÍDO HUMANO</a:t>
            </a:r>
            <a:endParaRPr lang="es-E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79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4</Words>
  <Application>Microsoft Office PowerPoint</Application>
  <PresentationFormat>Carta (216 x 279 mm)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Ligia Reyes</dc:creator>
  <cp:lastModifiedBy>Ligia Reyes</cp:lastModifiedBy>
  <cp:revision>3</cp:revision>
  <dcterms:created xsi:type="dcterms:W3CDTF">2017-11-22T01:01:54Z</dcterms:created>
  <dcterms:modified xsi:type="dcterms:W3CDTF">2017-11-22T04:34:35Z</dcterms:modified>
</cp:coreProperties>
</file>